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9" r:id="rId4"/>
    <p:sldId id="260" r:id="rId5"/>
    <p:sldId id="275" r:id="rId6"/>
    <p:sldId id="285" r:id="rId7"/>
    <p:sldId id="287" r:id="rId8"/>
    <p:sldId id="286" r:id="rId9"/>
    <p:sldId id="291" r:id="rId10"/>
    <p:sldId id="292" r:id="rId11"/>
    <p:sldId id="279" r:id="rId12"/>
    <p:sldId id="293" r:id="rId13"/>
    <p:sldId id="263" r:id="rId14"/>
    <p:sldId id="281" r:id="rId15"/>
    <p:sldId id="264" r:id="rId16"/>
    <p:sldId id="276" r:id="rId17"/>
    <p:sldId id="277" r:id="rId18"/>
    <p:sldId id="290" r:id="rId19"/>
    <p:sldId id="278" r:id="rId20"/>
    <p:sldId id="280" r:id="rId21"/>
    <p:sldId id="282" r:id="rId22"/>
    <p:sldId id="283" r:id="rId23"/>
    <p:sldId id="284" r:id="rId24"/>
    <p:sldId id="265" r:id="rId25"/>
    <p:sldId id="266" r:id="rId26"/>
    <p:sldId id="267" r:id="rId27"/>
    <p:sldId id="270" r:id="rId28"/>
    <p:sldId id="289" r:id="rId29"/>
    <p:sldId id="288" r:id="rId30"/>
  </p:sldIdLst>
  <p:sldSz cx="12192000" cy="6858000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1FCFB71E-B8ED-4F86-913A-80D173BED092}">
          <p14:sldIdLst>
            <p14:sldId id="256"/>
            <p14:sldId id="257"/>
            <p14:sldId id="259"/>
            <p14:sldId id="260"/>
            <p14:sldId id="275"/>
            <p14:sldId id="285"/>
            <p14:sldId id="287"/>
            <p14:sldId id="286"/>
            <p14:sldId id="291"/>
            <p14:sldId id="292"/>
            <p14:sldId id="279"/>
            <p14:sldId id="293"/>
            <p14:sldId id="263"/>
            <p14:sldId id="281"/>
            <p14:sldId id="264"/>
            <p14:sldId id="276"/>
            <p14:sldId id="277"/>
            <p14:sldId id="290"/>
            <p14:sldId id="278"/>
            <p14:sldId id="280"/>
            <p14:sldId id="282"/>
            <p14:sldId id="283"/>
            <p14:sldId id="284"/>
          </p14:sldIdLst>
        </p14:section>
        <p14:section name="Sección sin título" id="{FBAEDAD4-AAB3-4FF5-84C1-EA3660394A56}">
          <p14:sldIdLst>
            <p14:sldId id="265"/>
            <p14:sldId id="266"/>
            <p14:sldId id="267"/>
            <p14:sldId id="270"/>
            <p14:sldId id="289"/>
            <p14:sldId id="288"/>
          </p14:sldIdLst>
        </p14:section>
        <p14:section name="Sección sin título" id="{E7A1EFDA-F806-4FBB-9BED-534683C97B5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56041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8457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49130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5410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7745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8238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6986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92054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9178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44406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53664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95296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2075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97538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06476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02256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7599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3DF7AF34-F7DD-42A2-B249-BB005F78D27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7BEEF3B-88C1-476C-AE43-96B5D02DBACE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88114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7E6B9-C474-4B90-A92F-4486E2E09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es-ES" dirty="0"/>
              <a:t>RENDICION DE CUENTAS </a:t>
            </a:r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FACA26-0610-4289-9239-CB5D149B0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8495" y="3144838"/>
            <a:ext cx="9144000" cy="1655762"/>
          </a:xfrm>
        </p:spPr>
        <p:txBody>
          <a:bodyPr/>
          <a:lstStyle/>
          <a:p>
            <a:r>
              <a:rPr lang="es-ES" dirty="0"/>
              <a:t>AÑO 2025</a:t>
            </a:r>
            <a:endParaRPr lang="es-EC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B9D35C2-5F8F-46FB-81C9-385B77860935}"/>
              </a:ext>
            </a:extLst>
          </p:cNvPr>
          <p:cNvSpPr txBox="1"/>
          <p:nvPr/>
        </p:nvSpPr>
        <p:spPr>
          <a:xfrm>
            <a:off x="3348318" y="5318279"/>
            <a:ext cx="5244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>
                <a:latin typeface="Baskerville Old Face" panose="02020602080505020303" pitchFamily="18" charset="0"/>
              </a:rPr>
              <a:t>JUAN CARLOS QUIROZ RUEDA </a:t>
            </a:r>
          </a:p>
          <a:p>
            <a:pPr algn="ctr"/>
            <a:r>
              <a:rPr lang="es-ES" i="1" dirty="0">
                <a:latin typeface="Baskerville Old Face" panose="02020602080505020303" pitchFamily="18" charset="0"/>
              </a:rPr>
              <a:t>PRESIDENTE </a:t>
            </a:r>
            <a:endParaRPr lang="es-EC" i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212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71EC43-1862-46DB-B56D-B1EDCDF76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>
                <a:effectLst/>
              </a:rPr>
              <a:t>La rendición de cuentas es un proceso mediante el cual quienes toman decisiones sobre la gestión de lo público, cumplen su deber y responsabilidad de explicar, dar a conocer o responder a la ciudadanía sobre el manejo de lo público y sus resultados.</a:t>
            </a:r>
          </a:p>
          <a:p>
            <a:r>
              <a:rPr lang="es-ES" dirty="0">
                <a:effectLst/>
              </a:rPr>
              <a:t>El objetivo de este espacio es facilitar el acceso directo a todo lo que deben saber para cumplir con la obligación de rendir cuentas y conocer cómo acceder a la información que entregaron todas las instituciones del sector público, los medios de comunicación, las instituciones de educación superior y las autoridades de elección popular.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4667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5C44E9-E7F0-43E8-9BBF-2CAA26E24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1" y="63874"/>
            <a:ext cx="9905998" cy="1905000"/>
          </a:xfrm>
        </p:spPr>
        <p:txBody>
          <a:bodyPr>
            <a:normAutofit/>
          </a:bodyPr>
          <a:lstStyle/>
          <a:p>
            <a:r>
              <a:rPr lang="es-ES" dirty="0"/>
              <a:t>CONVENIOS MIES </a:t>
            </a:r>
            <a:br>
              <a:rPr lang="es-ES" dirty="0"/>
            </a:br>
            <a:r>
              <a:rPr lang="es-ES" dirty="0"/>
              <a:t>CDI- ADULTO MAYOR</a:t>
            </a:r>
            <a:endParaRPr lang="es-EC" dirty="0"/>
          </a:p>
        </p:txBody>
      </p:sp>
      <p:sp>
        <p:nvSpPr>
          <p:cNvPr id="12" name="AutoShape 2" descr="blob:https://web.whatsapp.com/85221a12-f010-42ef-9ae9-8db0a4ac8138">
            <a:extLst>
              <a:ext uri="{FF2B5EF4-FFF2-40B4-BE49-F238E27FC236}">
                <a16:creationId xmlns:a16="http://schemas.microsoft.com/office/drawing/2014/main" id="{EF85C1F9-8858-4621-BBCA-8BE5A9EFD0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8D5003A-1B89-4331-BF56-9A06B2026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8" y="1705984"/>
            <a:ext cx="3342715" cy="445695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D1A72C1-9E65-424E-8612-1FBE7E333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6503" y="2091317"/>
            <a:ext cx="3053715" cy="407162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2F35344-69E6-413B-AF3C-19431CAE7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218" y="3751431"/>
            <a:ext cx="3215341" cy="241150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F691A4C-0EE4-407F-8A8A-11D013B2A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7814" y="933829"/>
            <a:ext cx="4879002" cy="274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238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4538E9-6422-4B2E-83FF-3840C248D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288958"/>
            <a:ext cx="9601196" cy="1303867"/>
          </a:xfrm>
        </p:spPr>
        <p:txBody>
          <a:bodyPr>
            <a:normAutofit/>
          </a:bodyPr>
          <a:lstStyle/>
          <a:p>
            <a:r>
              <a:rPr lang="es-ES" dirty="0"/>
              <a:t>ALIMENTACION CDI ADULTO MAYOR</a:t>
            </a:r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76C5A7F-20C8-4D66-A623-6CE5142CF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5239" y="1592825"/>
            <a:ext cx="3718799" cy="2885071"/>
          </a:xfrm>
          <a:prstGeom prst="rect">
            <a:avLst/>
          </a:prstGeom>
        </p:spPr>
      </p:pic>
      <p:sp>
        <p:nvSpPr>
          <p:cNvPr id="6" name="AutoShape 2" descr="blob:https://web.whatsapp.com/932d1e66-dc46-4ad1-a0c1-176d4428cc42">
            <a:extLst>
              <a:ext uri="{FF2B5EF4-FFF2-40B4-BE49-F238E27FC236}">
                <a16:creationId xmlns:a16="http://schemas.microsoft.com/office/drawing/2014/main" id="{1D4943A3-0320-4B70-9399-CB270E3367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4BAEFD6-6B56-4FD8-B985-C619222C3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347" y="1674739"/>
            <a:ext cx="3628322" cy="272124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E6B65A7-F6C3-4CC6-AAD3-64CB611D9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799" y="1671053"/>
            <a:ext cx="4267309" cy="320048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E26BD69-84C4-49F3-A4BD-274C3DE073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179" y="4566734"/>
            <a:ext cx="2815962" cy="211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3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55961" y="106790"/>
            <a:ext cx="6815669" cy="1515533"/>
          </a:xfrm>
        </p:spPr>
        <p:txBody>
          <a:bodyPr>
            <a:normAutofit/>
          </a:bodyPr>
          <a:lstStyle/>
          <a:p>
            <a:r>
              <a:rPr lang="es-MX" sz="4000" dirty="0"/>
              <a:t>FESTEJOS CUMPLEAÑOS ADULTOS MAYORES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FE07546-BDE4-40FB-9774-794BD22CB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695" y="1700765"/>
            <a:ext cx="5844988" cy="438374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EEF5185-ACCA-4DB4-9AF2-7DE6F6526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953" y="1775012"/>
            <a:ext cx="4781176" cy="358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67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4B4E9E-EE2D-461A-89AA-4F87A6BEF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978" y="-206189"/>
            <a:ext cx="9905998" cy="1326777"/>
          </a:xfrm>
        </p:spPr>
        <p:txBody>
          <a:bodyPr/>
          <a:lstStyle/>
          <a:p>
            <a:r>
              <a:rPr lang="es-ES" dirty="0"/>
              <a:t>DIA DEL ADULTO MAYOR </a:t>
            </a: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C330F6B-3E00-4122-B6A7-3BDFA7FEAF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831" y="1729722"/>
            <a:ext cx="3994594" cy="4022725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FBCDD0F-0AC4-4C0D-A529-1A3B2DE2F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632" y="1665652"/>
            <a:ext cx="7249537" cy="408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6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E30DB6-3DA6-4B80-A55E-078F95655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582117" cy="963706"/>
          </a:xfrm>
        </p:spPr>
        <p:txBody>
          <a:bodyPr/>
          <a:lstStyle/>
          <a:p>
            <a:r>
              <a:rPr lang="es-ES" dirty="0"/>
              <a:t>NAVIDAD CDI – ADULTO MAYOR </a:t>
            </a:r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842BCC2-5660-4070-AF3B-E6AFDD69EC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422" y="1414283"/>
            <a:ext cx="3714974" cy="278623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0DA9E9E-9CB7-477A-B7C8-68FB679A6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51" y="721106"/>
            <a:ext cx="4017657" cy="301324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85DBF15-E4BD-401A-9B09-ED3AF6093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1721" y="3429000"/>
            <a:ext cx="3316941" cy="248770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CBB28C5-558C-4837-8AF4-4C54D417A8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9649" y="3871774"/>
            <a:ext cx="3655459" cy="250340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E7145A0-1813-4C66-8001-EB8B3C0C01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4201" y="275938"/>
            <a:ext cx="4050554" cy="303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62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2A3680-3AE3-4FE8-B44B-56FB0E80D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89647"/>
            <a:ext cx="9905998" cy="1905000"/>
          </a:xfrm>
        </p:spPr>
        <p:txBody>
          <a:bodyPr/>
          <a:lstStyle/>
          <a:p>
            <a:r>
              <a:rPr lang="es-ES" dirty="0"/>
              <a:t>DIA DEL NIÑO CDI </a:t>
            </a: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309051D-FAD4-4A89-BB05-F679D74517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67" y="1882122"/>
            <a:ext cx="5363633" cy="4022725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F19EE17-EF4E-4C81-AB88-488AA50BA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1" y="2108500"/>
            <a:ext cx="4016188" cy="301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01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5CC59B-AEF8-48B4-B2DB-D0C6A7667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990" y="134471"/>
            <a:ext cx="9905998" cy="1147482"/>
          </a:xfrm>
        </p:spPr>
        <p:txBody>
          <a:bodyPr/>
          <a:lstStyle/>
          <a:p>
            <a:r>
              <a:rPr lang="es-ES" dirty="0"/>
              <a:t>Festejo día de la madre y día del padre </a:t>
            </a:r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167F335-F7B4-45BD-B4E8-C5364CFB2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07" y="1281953"/>
            <a:ext cx="4165600" cy="3124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48731AF-0156-4B68-A835-A618C7610F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11" t="18823"/>
          <a:stretch/>
        </p:blipFill>
        <p:spPr>
          <a:xfrm>
            <a:off x="4241707" y="1054565"/>
            <a:ext cx="2679655" cy="375741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1CFB712-632C-4FBC-82B6-AEC41C014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9786" y="909918"/>
            <a:ext cx="3358776" cy="251908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4340256-BAF8-4407-9D72-51554FBDB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9786" y="3632666"/>
            <a:ext cx="4119469" cy="308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360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0DAAEB-743C-4C2D-BD02-C32B6B1C1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707" y="242047"/>
            <a:ext cx="9905998" cy="986117"/>
          </a:xfrm>
        </p:spPr>
        <p:txBody>
          <a:bodyPr/>
          <a:lstStyle/>
          <a:p>
            <a:r>
              <a:rPr lang="es-ES" dirty="0"/>
              <a:t>Gira de observación grupo adulto mayor</a:t>
            </a: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251398D-429C-45F0-91CA-D255539CB2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60" y="1228164"/>
            <a:ext cx="4165600" cy="31242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6FFD8E9-63E6-48A5-A201-61DC02D7E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353" y="1140759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87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7D7AD-0527-43F8-90EB-88CF5F138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660" y="40342"/>
            <a:ext cx="9905998" cy="1905000"/>
          </a:xfrm>
        </p:spPr>
        <p:txBody>
          <a:bodyPr/>
          <a:lstStyle/>
          <a:p>
            <a:r>
              <a:rPr lang="es-ES" dirty="0"/>
              <a:t>CARNAVAL DE LAS FRUTAS 2025</a:t>
            </a:r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4DF38B5-5DB8-4281-804B-08E55FB3EF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381" y="1737360"/>
            <a:ext cx="2261682" cy="40227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ED1C85E-6281-40E3-A987-CB79E2FB9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188" y="1945342"/>
            <a:ext cx="4545703" cy="340927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BEBE0BD-1DCA-49D5-B777-1FCEAD05B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4016" y="2045298"/>
            <a:ext cx="4279153" cy="32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16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DD9667-E023-425C-B40F-12070B059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084" y="233082"/>
            <a:ext cx="9905998" cy="932329"/>
          </a:xfrm>
        </p:spPr>
        <p:txBody>
          <a:bodyPr/>
          <a:lstStyle/>
          <a:p>
            <a:r>
              <a:rPr lang="es-ES" dirty="0"/>
              <a:t>GESTION DONACION FUNDAS NAVIDEÑAS </a:t>
            </a:r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A406232-7461-4582-9304-BB5F98860C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4071" y="1730187"/>
            <a:ext cx="4258963" cy="450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69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CD4E18-16DE-4EE3-93AA-3B167E390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801" y="61239"/>
            <a:ext cx="9905998" cy="1905000"/>
          </a:xfrm>
        </p:spPr>
        <p:txBody>
          <a:bodyPr/>
          <a:lstStyle/>
          <a:p>
            <a:r>
              <a:rPr lang="es-ES" dirty="0"/>
              <a:t>ADQUISICION DE PLANTAS EN CONVENIO CON EL GADM ESPEJO</a:t>
            </a:r>
            <a:endParaRPr lang="es-EC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00E2D2C-6D09-4072-9363-A73F5D1D3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52" y="1894335"/>
            <a:ext cx="3548180" cy="19935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D0939F8-3F28-4B0C-ADE7-016623CB790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267" y="1966239"/>
            <a:ext cx="3289935" cy="1849755"/>
          </a:xfrm>
          <a:prstGeom prst="rect">
            <a:avLst/>
          </a:prstGeom>
          <a:noFill/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141A69-501C-4803-B788-D67083C88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2637" y="1966239"/>
            <a:ext cx="3560373" cy="199966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575B0E4-85D1-4648-BC9A-31CA8E2AF7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1192" y="4123858"/>
            <a:ext cx="3542083" cy="199356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83C096C-82C9-4428-8886-BEBF76246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42" y="3965900"/>
            <a:ext cx="3200400" cy="24003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90C9DFB-9F5F-46C3-B4C3-6E69005B54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6525" y="4055482"/>
            <a:ext cx="4109943" cy="23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444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A9708D-0DE4-4DB0-B768-E8B8BB266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766" y="105336"/>
            <a:ext cx="9905998" cy="1905000"/>
          </a:xfrm>
        </p:spPr>
        <p:txBody>
          <a:bodyPr/>
          <a:lstStyle/>
          <a:p>
            <a:r>
              <a:rPr lang="es-ES" dirty="0"/>
              <a:t>CAMPAÑA DE DESPARASITACIÓN Y VITAMINIZACIÓN </a:t>
            </a:r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7C7AAB4-777D-4A4A-AE6E-76BFDEF1C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9971" y="1864192"/>
            <a:ext cx="3017043" cy="40227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3AE0F3-6195-4E40-8B30-07CBB23AB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264" y="1945340"/>
            <a:ext cx="5139765" cy="385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12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F95289-2595-47A5-9952-4C4498817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4" y="-26893"/>
            <a:ext cx="8484198" cy="661594"/>
          </a:xfrm>
        </p:spPr>
        <p:txBody>
          <a:bodyPr>
            <a:noAutofit/>
          </a:bodyPr>
          <a:lstStyle/>
          <a:p>
            <a:r>
              <a:rPr lang="es-ES" sz="2800" dirty="0"/>
              <a:t>MANTENIMIENTOS VIA SAN JUAN DE LACHAS EL CARMEN </a:t>
            </a:r>
            <a:endParaRPr lang="es-EC" sz="28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916C198-5809-45F9-A5D8-A0F7399A7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701"/>
            <a:ext cx="4130492" cy="302315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C9627C8-E826-49BF-97DE-7834CCAAC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024" y="551717"/>
            <a:ext cx="2635158" cy="34137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7E8F207-4F01-4B06-A09D-85EE854ED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715" y="551717"/>
            <a:ext cx="2544580" cy="298524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3A57D30-230D-46BA-BA9B-94EE6E91FC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3963" y="431397"/>
            <a:ext cx="2635159" cy="316454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875584E-06FB-4732-A13C-328020A3A8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455773"/>
            <a:ext cx="4301854" cy="322639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3328C6A-30C5-4075-9C80-FB8F760A3A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8386" y="3392633"/>
            <a:ext cx="2571749" cy="342899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2D7D41F-8D49-4987-992C-CF7732B07E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3635" y="3540485"/>
            <a:ext cx="4101270" cy="305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05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C889F2-6F41-4D40-A5D1-D8EBEAD18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905000"/>
          </a:xfrm>
        </p:spPr>
        <p:txBody>
          <a:bodyPr/>
          <a:lstStyle/>
          <a:p>
            <a:r>
              <a:rPr lang="es-ES" dirty="0"/>
              <a:t>MEJORAMIENTO  VIA GUALCHANCITO ALTO </a:t>
            </a:r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47DA1E6-DF75-4D2A-8423-13E950914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817" y="1793575"/>
            <a:ext cx="3017043" cy="40227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C5AAD1-77F4-4658-8E4B-FCEA8BCEC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247" y="1793575"/>
            <a:ext cx="3387538" cy="451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81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69D697-38A4-400B-866B-2C5B3E80B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9077661" cy="995350"/>
          </a:xfrm>
        </p:spPr>
        <p:txBody>
          <a:bodyPr>
            <a:normAutofit fontScale="90000"/>
          </a:bodyPr>
          <a:lstStyle/>
          <a:p>
            <a:r>
              <a:rPr lang="es-ES" sz="4000" dirty="0"/>
              <a:t>GESTION DONACION DE TUBOS- PETROECUADOR </a:t>
            </a:r>
            <a:endParaRPr lang="es-EC" sz="40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CAC183F-D2B2-4A13-B598-E1514DF7D2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447" y="1269840"/>
            <a:ext cx="3442447" cy="279042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92DB525-49A8-45CA-9F5E-876477E58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737" y="1138287"/>
            <a:ext cx="3343834" cy="35323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CA4258B-5508-4E35-84CB-EE6951BED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138287"/>
            <a:ext cx="4105835" cy="33886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9E6B26D-B018-42BA-AB3B-4B0D9EF8F3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765" y="3594847"/>
            <a:ext cx="3869057" cy="290213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6580BB9-64A0-4E00-BF89-5BAC2172AB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6651" y="3752105"/>
            <a:ext cx="4584286" cy="258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45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73E2E-64D7-4633-9157-D92426820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7ED8862-6D6D-4000-B104-92F837A590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250" y="416859"/>
            <a:ext cx="3512950" cy="4191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DB2FCDD-91D0-4A24-A905-F3FFA6719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721" y="416859"/>
            <a:ext cx="3691218" cy="49216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990B2EA-48D4-4DB2-91FF-4F9044324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5460" y="416859"/>
            <a:ext cx="3906371" cy="520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21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F515CA-231D-4F74-A7DF-49221D8B0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45415"/>
            <a:ext cx="9905998" cy="1905000"/>
          </a:xfrm>
        </p:spPr>
        <p:txBody>
          <a:bodyPr/>
          <a:lstStyle/>
          <a:p>
            <a:r>
              <a:rPr lang="es-ES" dirty="0"/>
              <a:t>MANTENIMIENTO CDI SONRISAS MAÑANERAS </a:t>
            </a: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AAAA841-A6B0-4C67-8444-1A988C480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37360"/>
            <a:ext cx="5830358" cy="4022725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C8EF04F-C03B-4F9D-A49A-ADB70FEA2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711" y="1696390"/>
            <a:ext cx="3977938" cy="298345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61602FE-6B81-4FBB-81D6-29145DBDF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711" y="4363571"/>
            <a:ext cx="3325905" cy="249442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7D0461E-8754-4CB0-BA16-4602FAAF4D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6616" y="3437965"/>
            <a:ext cx="3633693" cy="272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614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02756A-BF9F-45D3-9794-7CAD5FD1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Mejoramiento de infraestructura sanitaria mediante colocación de tapa de tanque</a:t>
            </a: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DEA5E99-8438-4A16-9470-FCA4BACCF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6559" y="2061882"/>
            <a:ext cx="3017043" cy="40227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E58F586-724E-4565-8E57-4D3442BB2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2061882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43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70252A-85F7-44C2-81B9-0BF5A78D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18" y="125505"/>
            <a:ext cx="8690386" cy="589878"/>
          </a:xfrm>
        </p:spPr>
        <p:txBody>
          <a:bodyPr>
            <a:normAutofit fontScale="90000"/>
          </a:bodyPr>
          <a:lstStyle/>
          <a:p>
            <a:r>
              <a:rPr lang="es-ES" sz="20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CONSTRUCCION</a:t>
            </a:r>
            <a:r>
              <a:rPr lang="es-ES" sz="2000" b="1" spc="-55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 </a:t>
            </a:r>
            <a:r>
              <a:rPr lang="es-ES" sz="20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DE</a:t>
            </a:r>
            <a:r>
              <a:rPr lang="es-ES" sz="2000" b="1" spc="-55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 </a:t>
            </a:r>
            <a:r>
              <a:rPr lang="es-ES" sz="20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LAS</a:t>
            </a:r>
            <a:r>
              <a:rPr lang="es-ES" sz="2000" b="1" spc="-55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 </a:t>
            </a:r>
            <a:r>
              <a:rPr lang="es-ES" sz="20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BATERÍAS</a:t>
            </a:r>
            <a:r>
              <a:rPr lang="es-ES" sz="2000" b="1" spc="-50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 </a:t>
            </a:r>
            <a:r>
              <a:rPr lang="es-ES" sz="20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SANITARIAS</a:t>
            </a:r>
            <a:r>
              <a:rPr lang="es-ES" sz="2000" b="1" spc="-55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 </a:t>
            </a:r>
            <a:r>
              <a:rPr lang="es-ES" sz="20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EN</a:t>
            </a:r>
            <a:r>
              <a:rPr lang="es-ES" sz="2000" b="1" spc="-55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 </a:t>
            </a:r>
            <a:r>
              <a:rPr lang="es-ES" sz="20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GUALCHAN</a:t>
            </a:r>
            <a:r>
              <a:rPr lang="es-ES" sz="2000" b="1" spc="-55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 </a:t>
            </a:r>
            <a:r>
              <a:rPr lang="es-ES" sz="20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Y</a:t>
            </a:r>
            <a:r>
              <a:rPr lang="es-ES" sz="2000" b="1" spc="-50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 </a:t>
            </a:r>
            <a:r>
              <a:rPr lang="es-ES" sz="20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</a:rPr>
              <a:t>CORAZÓN DE MUNDO NUEVO</a:t>
            </a:r>
            <a:endParaRPr lang="es-EC" sz="54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084A4B7-5B64-4D9D-93F9-32BF2FF80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52" y="986116"/>
            <a:ext cx="6157355" cy="36436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04BFF98-A920-4830-8366-B3069D7F5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807" y="787101"/>
            <a:ext cx="2401056" cy="319143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6DF1401-69B2-44A9-B964-652336C19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1614" y="491266"/>
            <a:ext cx="2657349" cy="353209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4A70925-6C5E-4401-AC32-E05BDB2A6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5484" y="3978536"/>
            <a:ext cx="2566123" cy="216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16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B53C3-40E0-4E18-88DC-F793FCE90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25506"/>
            <a:ext cx="9905998" cy="1905000"/>
          </a:xfrm>
        </p:spPr>
        <p:txBody>
          <a:bodyPr/>
          <a:lstStyle/>
          <a:p>
            <a:r>
              <a:rPr lang="es-ES" dirty="0"/>
              <a:t>ALCANTARILLADO </a:t>
            </a:r>
            <a:endParaRPr lang="es-EC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29B5F87-525B-440A-A6A4-D8CCBA1CB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158" y="1926946"/>
            <a:ext cx="3017043" cy="40227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9DC41EE-A2A6-41E9-8495-314BB6FA2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2160494"/>
            <a:ext cx="4159624" cy="311971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E4CB906-6C09-441F-B6C7-6DE646EF8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5689" y="1290917"/>
            <a:ext cx="3644153" cy="485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02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1A969-666E-4444-9514-E141EBAB9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MANTENIMIENTO PUENTE CHORRO BLANCO</a:t>
            </a: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3A9D964-717C-491D-8737-CB0422E61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4168" y="1916655"/>
            <a:ext cx="6149873" cy="3947502"/>
          </a:xfrm>
        </p:spPr>
      </p:pic>
    </p:spTree>
    <p:extLst>
      <p:ext uri="{BB962C8B-B14F-4D97-AF65-F5344CB8AC3E}">
        <p14:creationId xmlns:p14="http://schemas.microsoft.com/office/powerpoint/2010/main" val="78582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4F40A5-C30E-4125-8ACA-C06FB64F8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3762" y="127747"/>
            <a:ext cx="6087038" cy="2465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800" b="1" dirty="0"/>
              <a:t>PROYECTO BAILOTERAPIA   Y </a:t>
            </a:r>
          </a:p>
          <a:p>
            <a:pPr marL="0" indent="0">
              <a:buNone/>
            </a:pPr>
            <a:r>
              <a:rPr lang="es-ES" sz="2800" b="1" dirty="0"/>
              <a:t> AVENTURAS DE VERANO 2025</a:t>
            </a:r>
            <a:endParaRPr lang="es-EC" sz="28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6E2356D-1866-4E81-8897-148F1DB06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2579" y="2593274"/>
            <a:ext cx="4401671" cy="33012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D83224F-C7DF-4691-B428-15262D0B1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50" y="2493576"/>
            <a:ext cx="5672731" cy="380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774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290771-4B4F-4624-9D88-44EE5DAA0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659" y="49932"/>
            <a:ext cx="9479280" cy="562984"/>
          </a:xfrm>
        </p:spPr>
        <p:txBody>
          <a:bodyPr>
            <a:normAutofit fontScale="90000"/>
          </a:bodyPr>
          <a:lstStyle/>
          <a:p>
            <a:r>
              <a:rPr lang="es-ES" sz="3200" dirty="0"/>
              <a:t>CONVENIO CAMPEONATO DEPORTIVO COPA GOALTAL 2025 </a:t>
            </a:r>
            <a:endParaRPr lang="es-EC" sz="32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ACBE7D0-36DB-448D-9BFD-286AE2F01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9289"/>
            <a:ext cx="4270596" cy="391562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04D6B53-6017-40CB-888C-9773A8F5E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436" y="890234"/>
            <a:ext cx="4836278" cy="45250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960250A-E5CA-4C64-9AA5-E08DF2373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223" y="999289"/>
            <a:ext cx="3715432" cy="402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22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86AC51D-2806-40FB-A040-C0110195CE0F}"/>
              </a:ext>
            </a:extLst>
          </p:cNvPr>
          <p:cNvSpPr txBox="1"/>
          <p:nvPr/>
        </p:nvSpPr>
        <p:spPr>
          <a:xfrm>
            <a:off x="3060978" y="251012"/>
            <a:ext cx="8815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PROYECTO PUNTO DIGITAL LAS JUNTAS </a:t>
            </a:r>
            <a:endParaRPr lang="es-EC" sz="28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16F26F6-DE41-4FB7-9138-B1C46253E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399"/>
            <a:ext cx="3272118" cy="441063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8672DF3-541E-4C1A-B51B-7BC9D1DBF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708" y="896470"/>
            <a:ext cx="3691218" cy="492162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FA0994A-BE95-49C8-B874-CE09458C0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516" y="999563"/>
            <a:ext cx="3529853" cy="470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89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2CC0B7-B152-4A2A-AF18-C619A6558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MATERIAL DIDACTICO CDI ADULTO MAYOR </a:t>
            </a:r>
            <a:endParaRPr lang="es-EC" dirty="0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BE5D3CF2-DEBA-4095-8F62-408689CD8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3546" y="2025241"/>
            <a:ext cx="5363633" cy="40227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6FA215B-2B89-4A8A-A89B-922C9D044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219" y="2178566"/>
            <a:ext cx="5450227" cy="306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3615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741A87-66E5-4F95-BABA-185DFDD6B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4617" y="569259"/>
            <a:ext cx="6913069" cy="995081"/>
          </a:xfrm>
        </p:spPr>
        <p:txBody>
          <a:bodyPr>
            <a:normAutofit fontScale="90000"/>
          </a:bodyPr>
          <a:lstStyle/>
          <a:p>
            <a:r>
              <a:rPr lang="es-ES" dirty="0"/>
              <a:t>MATERIALES DE OFICINA Y ASEO PUNTO DIGITAL</a:t>
            </a: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867E539-C44D-4035-856A-A7B64C75E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774" y="1795182"/>
            <a:ext cx="4356847" cy="326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982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C3EBB5-20BB-4E99-9D3F-09122BE442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¡Gracias por ser parte de este importante espacio de diálogo y construcción comunitaria!</a:t>
            </a:r>
            <a:endParaRPr lang="es-EC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2129460-ED35-4D3F-82DF-929A1B48DA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6536"/>
          <a:stretch/>
        </p:blipFill>
        <p:spPr>
          <a:xfrm>
            <a:off x="3334819" y="4419600"/>
            <a:ext cx="4966552" cy="92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126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alla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alla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ll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539</TotalTime>
  <Words>272</Words>
  <Application>Microsoft Office PowerPoint</Application>
  <PresentationFormat>Panorámica</PresentationFormat>
  <Paragraphs>33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Arial</vt:lpstr>
      <vt:lpstr>Baskerville Old Face</vt:lpstr>
      <vt:lpstr>Calibri Light</vt:lpstr>
      <vt:lpstr>Century Gothic</vt:lpstr>
      <vt:lpstr>Malla</vt:lpstr>
      <vt:lpstr>RENDICION DE CUENTAS </vt:lpstr>
      <vt:lpstr>Presentación de PowerPoint</vt:lpstr>
      <vt:lpstr>CONVENIOS MIES  CDI- ADULTO MAYOR</vt:lpstr>
      <vt:lpstr>ALIMENTACION CDI ADULTO MAYOR</vt:lpstr>
      <vt:lpstr>FESTEJOS CUMPLEAÑOS ADULTOS MAYORES</vt:lpstr>
      <vt:lpstr>DIA DEL ADULTO MAYOR </vt:lpstr>
      <vt:lpstr>NAVIDAD CDI – ADULTO MAYOR </vt:lpstr>
      <vt:lpstr>DIA DEL NIÑO CDI </vt:lpstr>
      <vt:lpstr>Festejo día de la madre y día del padre </vt:lpstr>
      <vt:lpstr>Gira de observación grupo adulto mayor</vt:lpstr>
      <vt:lpstr>CARNAVAL DE LAS FRUTAS 2025</vt:lpstr>
      <vt:lpstr>GESTION DONACION FUNDAS NAVIDEÑAS </vt:lpstr>
      <vt:lpstr>ADQUISICION DE PLANTAS EN CONVENIO CON EL GADM ESPEJO</vt:lpstr>
      <vt:lpstr>CAMPAÑA DE DESPARASITACIÓN Y VITAMINIZACIÓN </vt:lpstr>
      <vt:lpstr>MANTENIMIENTOS VIA SAN JUAN DE LACHAS EL CARMEN </vt:lpstr>
      <vt:lpstr>MEJORAMIENTO  VIA GUALCHANCITO ALTO </vt:lpstr>
      <vt:lpstr>GESTION DONACION DE TUBOS- PETROECUADOR </vt:lpstr>
      <vt:lpstr>Presentación de PowerPoint</vt:lpstr>
      <vt:lpstr>MANTENIMIENTO CDI SONRISAS MAÑANERAS </vt:lpstr>
      <vt:lpstr>Mejoramiento de infraestructura sanitaria mediante colocación de tapa de tanque</vt:lpstr>
      <vt:lpstr>CONSTRUCCION DE LAS BATERÍAS SANITARIAS EN GUALCHAN Y CORAZÓN DE MUNDO NUEVO</vt:lpstr>
      <vt:lpstr>ALCANTARILLADO </vt:lpstr>
      <vt:lpstr>MANTENIMIENTO PUENTE CHORRO BLANCO</vt:lpstr>
      <vt:lpstr>Presentación de PowerPoint</vt:lpstr>
      <vt:lpstr>CONVENIO CAMPEONATO DEPORTIVO COPA GOALTAL 2025 </vt:lpstr>
      <vt:lpstr>Presentación de PowerPoint</vt:lpstr>
      <vt:lpstr>MATERIAL DIDACTICO CDI ADULTO MAYOR </vt:lpstr>
      <vt:lpstr>MATERIALES DE OFICINA Y ASEO PUNTO DIGITAL</vt:lpstr>
      <vt:lpstr>¡Gracias por ser parte de este importante espacio de diálogo y construcción comunitaria!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RENDICION DE CUENTAS</dc:title>
  <dc:creator>GAD EL GOALTAL</dc:creator>
  <cp:lastModifiedBy> </cp:lastModifiedBy>
  <cp:revision>35</cp:revision>
  <cp:lastPrinted>2026-05-26T14:25:16Z</cp:lastPrinted>
  <dcterms:created xsi:type="dcterms:W3CDTF">2025-07-07T18:42:20Z</dcterms:created>
  <dcterms:modified xsi:type="dcterms:W3CDTF">2026-05-26T21:27:21Z</dcterms:modified>
</cp:coreProperties>
</file>